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2" r:id="rId19"/>
    <p:sldId id="276" r:id="rId20"/>
    <p:sldId id="277" r:id="rId21"/>
    <p:sldId id="269" r:id="rId22"/>
    <p:sldId id="278" r:id="rId23"/>
    <p:sldId id="279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3" d="100"/>
          <a:sy n="83" d="100"/>
        </p:scale>
        <p:origin x="400" y="1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frequency/tune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#12-14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natural’s number models.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6008914" y="4462271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be slow GEN or slow INV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Timing is the key;</a:t>
            </a:r>
          </a:p>
          <a:p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87340"/>
              </p:ext>
            </p:extLst>
          </p:nvPr>
        </p:nvGraphicFramePr>
        <p:xfrm>
          <a:off x="703358" y="738897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1971</Words>
  <Application>Microsoft Office PowerPoint</Application>
  <PresentationFormat>Widescreen</PresentationFormat>
  <Paragraphs>266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Addendum. Alternative design.</vt:lpstr>
      <vt:lpstr>Addendum. Optimization.</vt:lpstr>
      <vt:lpstr>Addendum. Classification.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173</cp:revision>
  <dcterms:created xsi:type="dcterms:W3CDTF">2023-02-15T17:14:19Z</dcterms:created>
  <dcterms:modified xsi:type="dcterms:W3CDTF">2023-03-02T21:43:38Z</dcterms:modified>
</cp:coreProperties>
</file>